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E79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2"/>
    <p:restoredTop sz="94686"/>
  </p:normalViewPr>
  <p:slideViewPr>
    <p:cSldViewPr snapToGrid="0" snapToObjects="1">
      <p:cViewPr>
        <p:scale>
          <a:sx n="120" d="100"/>
          <a:sy n="120" d="100"/>
        </p:scale>
        <p:origin x="-588" y="59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F7585-46C6-B348-B6B4-0D41192400E6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FC4AD-78FE-0E46-9E6F-5233C1312B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575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F1CE1-70DC-DA44-A035-A4BC6B9E9F1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34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>
            <a:off x="3673124" y="1935128"/>
            <a:ext cx="2718209" cy="1010091"/>
          </a:xfrm>
          <a:prstGeom prst="rect">
            <a:avLst/>
          </a:prstGeom>
          <a:pattFill prst="smConfetti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6745357" y="2346912"/>
            <a:ext cx="3008244" cy="0"/>
          </a:xfrm>
          <a:prstGeom prst="line">
            <a:avLst/>
          </a:prstGeom>
          <a:ln w="10795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図形グループ 9"/>
          <p:cNvGrpSpPr/>
          <p:nvPr/>
        </p:nvGrpSpPr>
        <p:grpSpPr>
          <a:xfrm>
            <a:off x="7726867" y="1911970"/>
            <a:ext cx="1000545" cy="861393"/>
            <a:chOff x="6248397" y="331305"/>
            <a:chExt cx="1000545" cy="861393"/>
          </a:xfrm>
          <a:noFill/>
        </p:grpSpPr>
        <p:sp>
          <p:nvSpPr>
            <p:cNvPr id="8" name="円/楕円 7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タイトル 1"/>
          <p:cNvSpPr txBox="1">
            <a:spLocks/>
          </p:cNvSpPr>
          <p:nvPr/>
        </p:nvSpPr>
        <p:spPr>
          <a:xfrm>
            <a:off x="6961178" y="3608457"/>
            <a:ext cx="2531924" cy="11264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家・</a:t>
            </a:r>
            <a:r>
              <a:rPr lang="ja-JP" altLang="en-US" sz="18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1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家</a:t>
            </a:r>
            <a:r>
              <a:rPr lang="en-US" altLang="ja-JP" sz="1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/>
            </a:r>
            <a:br>
              <a:rPr lang="en-US" altLang="ja-JP" sz="1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</a:br>
            <a:r>
              <a:rPr lang="ja-JP" altLang="en-US" sz="16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顔合わせ食事会</a:t>
            </a:r>
            <a:r>
              <a:rPr lang="en-US" altLang="ja-JP" sz="16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/>
            </a:r>
            <a:br>
              <a:rPr lang="en-US" altLang="ja-JP" sz="16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</a:br>
            <a:endParaRPr lang="ja-JP" altLang="en-US" sz="12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18" name="円弧 17"/>
          <p:cNvSpPr/>
          <p:nvPr/>
        </p:nvSpPr>
        <p:spPr>
          <a:xfrm flipV="1">
            <a:off x="7452985" y="911791"/>
            <a:ext cx="1603528" cy="1460521"/>
          </a:xfrm>
          <a:prstGeom prst="arc">
            <a:avLst>
              <a:gd name="adj1" fmla="val 10778550"/>
              <a:gd name="adj2" fmla="val 21572419"/>
            </a:avLst>
          </a:prstGeom>
          <a:ln w="1143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7014187" y="5570499"/>
            <a:ext cx="2531924" cy="8216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ja-JP" sz="12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20</a:t>
            </a:r>
            <a:r>
              <a:rPr lang="ja-JP" altLang="en-US" sz="12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年吉日</a:t>
            </a:r>
            <a:endParaRPr lang="en-US" altLang="ja-JP" sz="12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12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　　　　　にて</a:t>
            </a:r>
            <a:endParaRPr lang="ja-JP" altLang="en-US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3440480" y="1116412"/>
            <a:ext cx="3017610" cy="25020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結婚式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は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、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en-US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    </a:t>
            </a:r>
            <a:r>
              <a:rPr lang="ja-JP" altLang="ja-JP" sz="1050" dirty="0" err="1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ごろ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en-US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                      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を予定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（決めていることなどあれば明記）</a:t>
            </a:r>
            <a:endParaRPr lang="ja-JP" altLang="ja-JP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　　決まっていたら入籍や引っ越し時期など</a:t>
            </a:r>
            <a:endParaRPr lang="ja-JP" altLang="ja-JP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　　新婚旅行の時期など</a:t>
            </a:r>
            <a:endParaRPr lang="ja-JP" altLang="ja-JP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 flipV="1">
            <a:off x="0" y="449180"/>
            <a:ext cx="6577263" cy="15504"/>
          </a:xfrm>
          <a:prstGeom prst="line">
            <a:avLst/>
          </a:prstGeom>
          <a:ln w="10795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図形グループ 36"/>
          <p:cNvGrpSpPr/>
          <p:nvPr/>
        </p:nvGrpSpPr>
        <p:grpSpPr>
          <a:xfrm>
            <a:off x="229625" y="700007"/>
            <a:ext cx="470067" cy="443024"/>
            <a:chOff x="6248397" y="331305"/>
            <a:chExt cx="1000545" cy="861393"/>
          </a:xfrm>
          <a:noFill/>
        </p:grpSpPr>
        <p:sp>
          <p:nvSpPr>
            <p:cNvPr id="38" name="円/楕円 37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3" name="タイトル 1"/>
          <p:cNvSpPr txBox="1">
            <a:spLocks/>
          </p:cNvSpPr>
          <p:nvPr/>
        </p:nvSpPr>
        <p:spPr>
          <a:xfrm>
            <a:off x="769229" y="761318"/>
            <a:ext cx="1908300" cy="329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両親紹介</a:t>
            </a:r>
            <a:endParaRPr lang="ja-JP" altLang="en-US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44" name="タイトル 1"/>
          <p:cNvSpPr txBox="1">
            <a:spLocks/>
          </p:cNvSpPr>
          <p:nvPr/>
        </p:nvSpPr>
        <p:spPr>
          <a:xfrm>
            <a:off x="173988" y="1253560"/>
            <a:ext cx="3151641" cy="23833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8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ja-JP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新郎父　</a:t>
            </a:r>
            <a:r>
              <a:rPr lang="ja-JP" altLang="en-US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1050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□□□□</a:t>
            </a:r>
            <a:endParaRPr lang="en-US" altLang="ja-JP" sz="1050" u="sng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誕生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日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：</a:t>
            </a:r>
            <a:r>
              <a:rPr lang="ja-JP" altLang="en-US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年</a:t>
            </a:r>
            <a:r>
              <a:rPr lang="ja-JP" altLang="en-US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月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 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日生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endParaRPr lang="en-US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勤務先：</a:t>
            </a:r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趣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味：</a:t>
            </a:r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 </a:t>
            </a:r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ja-JP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新郎母</a:t>
            </a:r>
            <a:r>
              <a:rPr lang="ja-JP" altLang="ja-JP" sz="1050" b="1" u="sng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1050" u="sng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□□□□</a:t>
            </a:r>
            <a:endParaRPr lang="ja-JP" altLang="ja-JP" sz="1050" b="1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誕生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日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：</a:t>
            </a:r>
            <a:r>
              <a:rPr lang="ja-JP" altLang="en-US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年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（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昭和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en-US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年）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en-US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月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en-US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日生 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勤務先：</a:t>
            </a:r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趣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味：</a:t>
            </a:r>
            <a:endParaRPr lang="ja-JP" altLang="ja-JP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46" name="タイトル 1"/>
          <p:cNvSpPr txBox="1">
            <a:spLocks/>
          </p:cNvSpPr>
          <p:nvPr/>
        </p:nvSpPr>
        <p:spPr>
          <a:xfrm>
            <a:off x="160981" y="3871664"/>
            <a:ext cx="3151641" cy="23833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8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ja-JP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</a:t>
            </a:r>
            <a:r>
              <a:rPr lang="ja-JP" altLang="en-US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婦</a:t>
            </a:r>
            <a:r>
              <a:rPr lang="ja-JP" altLang="ja-JP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父</a:t>
            </a:r>
            <a:r>
              <a:rPr lang="ja-JP" altLang="ja-JP" sz="1050" b="1" u="sng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1050" u="sng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□□□□</a:t>
            </a:r>
            <a:endParaRPr lang="en-US" altLang="ja-JP" sz="1050" b="1" u="sng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誕生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日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：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 </a:t>
            </a:r>
            <a:r>
              <a:rPr lang="en-US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  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年</a:t>
            </a:r>
            <a:r>
              <a:rPr lang="ja-JP" altLang="en-US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en-US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月</a:t>
            </a:r>
            <a:r>
              <a:rPr lang="en-US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 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日生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endParaRPr lang="en-US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勤務先：</a:t>
            </a:r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趣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味：</a:t>
            </a:r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 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endParaRPr lang="ja-JP" altLang="ja-JP" sz="1050" b="1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ja-JP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</a:t>
            </a:r>
            <a:r>
              <a:rPr lang="ja-JP" altLang="en-US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婦</a:t>
            </a:r>
            <a:r>
              <a:rPr lang="ja-JP" altLang="ja-JP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母</a:t>
            </a:r>
            <a:r>
              <a:rPr lang="ja-JP" altLang="ja-JP" sz="1050" b="1" u="sng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1050" u="sng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□□□□</a:t>
            </a:r>
            <a:endParaRPr lang="en-US" altLang="ja-JP" sz="1050" b="1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誕生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日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：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 </a:t>
            </a:r>
            <a:r>
              <a:rPr lang="en-US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  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年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（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昭和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en-US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年）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en-US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月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en-US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日生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勤務先：</a:t>
            </a:r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趣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味： </a:t>
            </a:r>
            <a:endParaRPr lang="ja-JP" altLang="ja-JP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228225" y="3796217"/>
            <a:ext cx="2986923" cy="1083"/>
          </a:xfrm>
          <a:prstGeom prst="line">
            <a:avLst/>
          </a:prstGeom>
          <a:ln w="0" cmpd="sng">
            <a:solidFill>
              <a:srgbClr val="FF7E7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図形グループ 51"/>
          <p:cNvGrpSpPr/>
          <p:nvPr/>
        </p:nvGrpSpPr>
        <p:grpSpPr>
          <a:xfrm>
            <a:off x="3497526" y="729889"/>
            <a:ext cx="470067" cy="443024"/>
            <a:chOff x="6248397" y="331305"/>
            <a:chExt cx="1000545" cy="861393"/>
          </a:xfrm>
          <a:noFill/>
        </p:grpSpPr>
        <p:sp>
          <p:nvSpPr>
            <p:cNvPr id="53" name="円/楕円 52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8" name="タイトル 1"/>
          <p:cNvSpPr txBox="1">
            <a:spLocks/>
          </p:cNvSpPr>
          <p:nvPr/>
        </p:nvSpPr>
        <p:spPr>
          <a:xfrm>
            <a:off x="4037130" y="791200"/>
            <a:ext cx="1908300" cy="329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挙式につきまして</a:t>
            </a:r>
            <a:endParaRPr lang="ja-JP" altLang="en-US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grpSp>
        <p:nvGrpSpPr>
          <p:cNvPr id="60" name="図形グループ 59"/>
          <p:cNvGrpSpPr/>
          <p:nvPr/>
        </p:nvGrpSpPr>
        <p:grpSpPr>
          <a:xfrm>
            <a:off x="3510915" y="3629169"/>
            <a:ext cx="470067" cy="443024"/>
            <a:chOff x="6248397" y="331305"/>
            <a:chExt cx="1000545" cy="861393"/>
          </a:xfrm>
          <a:noFill/>
        </p:grpSpPr>
        <p:sp>
          <p:nvSpPr>
            <p:cNvPr id="61" name="円/楕円 60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6" name="タイトル 1"/>
          <p:cNvSpPr txBox="1">
            <a:spLocks/>
          </p:cNvSpPr>
          <p:nvPr/>
        </p:nvSpPr>
        <p:spPr>
          <a:xfrm>
            <a:off x="4050519" y="3690480"/>
            <a:ext cx="1908300" cy="329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ふたりの連絡先</a:t>
            </a:r>
            <a:endParaRPr lang="ja-JP" altLang="en-US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67" name="タイトル 1"/>
          <p:cNvSpPr txBox="1">
            <a:spLocks/>
          </p:cNvSpPr>
          <p:nvPr/>
        </p:nvSpPr>
        <p:spPr>
          <a:xfrm>
            <a:off x="3707034" y="3908306"/>
            <a:ext cx="3017610" cy="25985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ja-JP" sz="11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	</a:t>
            </a:r>
            <a:endParaRPr lang="en-US" altLang="ja-JP" sz="11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1100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新郎連絡先</a:t>
            </a:r>
            <a:endParaRPr lang="en-US" altLang="ja-JP" sz="1100" u="sng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1100" u="sng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住　　所：</a:t>
            </a:r>
            <a:endParaRPr lang="en-US" altLang="ja-JP" sz="11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</a:t>
            </a:r>
            <a:r>
              <a:rPr lang="ja-JP" altLang="en-US" sz="11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endParaRPr lang="ja-JP" altLang="ja-JP" sz="11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電話番号：</a:t>
            </a:r>
            <a:endParaRPr lang="en-US" altLang="ja-JP" sz="11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メール　：</a:t>
            </a:r>
            <a:endParaRPr lang="ja-JP" altLang="ja-JP" sz="11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11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</a:p>
          <a:p>
            <a:pPr algn="l">
              <a:lnSpc>
                <a:spcPct val="100000"/>
              </a:lnSpc>
            </a:pPr>
            <a:r>
              <a:rPr lang="ja-JP" altLang="ja-JP" sz="1100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新婦連絡先</a:t>
            </a:r>
            <a:endParaRPr lang="en-US" altLang="ja-JP" sz="1100" u="sng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11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住　　所：</a:t>
            </a:r>
            <a:endParaRPr lang="en-US" altLang="ja-JP" sz="11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1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　</a:t>
            </a:r>
            <a:endParaRPr lang="en-US" altLang="ja-JP" sz="11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電話番号：</a:t>
            </a:r>
            <a:r>
              <a:rPr lang="en-US" altLang="ja-JP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endParaRPr lang="ja-JP" altLang="ja-JP" sz="11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メール　：</a:t>
            </a:r>
            <a:endParaRPr lang="ja-JP" altLang="ja-JP" sz="11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cxnSp>
        <p:nvCxnSpPr>
          <p:cNvPr id="71" name="直線コネクタ 70"/>
          <p:cNvCxnSpPr/>
          <p:nvPr/>
        </p:nvCxnSpPr>
        <p:spPr>
          <a:xfrm flipV="1">
            <a:off x="0" y="6541815"/>
            <a:ext cx="6577263" cy="15504"/>
          </a:xfrm>
          <a:prstGeom prst="line">
            <a:avLst/>
          </a:prstGeom>
          <a:ln w="10795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4221189" y="2263722"/>
            <a:ext cx="1384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挙式会場の写真などを貼り付けてください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4152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>
          <a:xfrm>
            <a:off x="7173211" y="1377270"/>
            <a:ext cx="2275587" cy="1538208"/>
          </a:xfrm>
          <a:prstGeom prst="rect">
            <a:avLst/>
          </a:prstGeom>
          <a:pattFill prst="smConfetti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5115339" y="564278"/>
            <a:ext cx="4790661" cy="0"/>
          </a:xfrm>
          <a:prstGeom prst="line">
            <a:avLst/>
          </a:prstGeom>
          <a:ln w="10795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図形グループ 9"/>
          <p:cNvGrpSpPr/>
          <p:nvPr/>
        </p:nvGrpSpPr>
        <p:grpSpPr>
          <a:xfrm>
            <a:off x="1365824" y="733804"/>
            <a:ext cx="635255" cy="555317"/>
            <a:chOff x="6248397" y="331305"/>
            <a:chExt cx="1000545" cy="861393"/>
          </a:xfrm>
          <a:noFill/>
        </p:grpSpPr>
        <p:sp>
          <p:nvSpPr>
            <p:cNvPr id="8" name="円/楕円 7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タイトル 1"/>
          <p:cNvSpPr txBox="1">
            <a:spLocks/>
          </p:cNvSpPr>
          <p:nvPr/>
        </p:nvSpPr>
        <p:spPr>
          <a:xfrm>
            <a:off x="470079" y="1674061"/>
            <a:ext cx="2531924" cy="28359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本日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はお集まりいただき 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誠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にありがとうございます</a:t>
            </a:r>
          </a:p>
          <a:p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		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両家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の親睦を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深め合い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良き親族となれるよう</a:t>
            </a:r>
          </a:p>
          <a:p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ささやか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ですが　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食事会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を設けさせていただきました</a:t>
            </a:r>
          </a:p>
          <a:p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		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まだまだ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未熟者の二人ですが 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見守り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応援いただけますよう</a:t>
            </a:r>
          </a:p>
          <a:p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		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どうぞ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よろしくお願いします </a:t>
            </a:r>
            <a:endParaRPr lang="ja-JP" altLang="en-US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8340246" y="2881889"/>
            <a:ext cx="1635602" cy="1970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700" u="sng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90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新郎・</a:t>
            </a:r>
            <a:r>
              <a:rPr lang="ja-JP" altLang="en-US" sz="900" u="sng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□□</a:t>
            </a:r>
            <a:r>
              <a:rPr lang="ja-JP" altLang="ja-JP" sz="900" u="sng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en-US" sz="900" u="sng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□□</a:t>
            </a:r>
            <a:endParaRPr lang="en-US" altLang="ja-JP" sz="900" u="sng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700" u="sng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誕生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日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：</a:t>
            </a:r>
            <a:r>
              <a:rPr lang="en-US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en-US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  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年</a:t>
            </a:r>
            <a:endParaRPr lang="en-US" altLang="ja-JP" sz="5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</a:t>
            </a:r>
            <a:r>
              <a:rPr lang="en-US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月</a:t>
            </a:r>
            <a:r>
              <a:rPr lang="en-US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日生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</a:t>
            </a:r>
            <a:r>
              <a:rPr lang="en-US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en-US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歳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血液型：</a:t>
            </a:r>
            <a:r>
              <a:rPr lang="en-US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型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学歴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：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勤務先：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趣味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：</a:t>
            </a:r>
            <a:endParaRPr lang="ja-JP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r>
              <a:rPr lang="en-US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 </a:t>
            </a:r>
            <a:endParaRPr lang="ja-JP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70079" y="5241234"/>
            <a:ext cx="2531924" cy="329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20  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年吉日</a:t>
            </a:r>
            <a:endParaRPr lang="ja-JP" altLang="en-US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grpSp>
        <p:nvGrpSpPr>
          <p:cNvPr id="14" name="図形グループ 13"/>
          <p:cNvGrpSpPr/>
          <p:nvPr/>
        </p:nvGrpSpPr>
        <p:grpSpPr>
          <a:xfrm>
            <a:off x="1370030" y="5836818"/>
            <a:ext cx="635255" cy="555317"/>
            <a:chOff x="6248397" y="331305"/>
            <a:chExt cx="1000545" cy="861393"/>
          </a:xfrm>
          <a:noFill/>
        </p:grpSpPr>
        <p:sp>
          <p:nvSpPr>
            <p:cNvPr id="16" name="円/楕円 15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図形グループ 22"/>
          <p:cNvGrpSpPr/>
          <p:nvPr/>
        </p:nvGrpSpPr>
        <p:grpSpPr>
          <a:xfrm>
            <a:off x="3479082" y="330487"/>
            <a:ext cx="470067" cy="443024"/>
            <a:chOff x="6248397" y="331305"/>
            <a:chExt cx="1000545" cy="861393"/>
          </a:xfrm>
          <a:noFill/>
        </p:grpSpPr>
        <p:sp>
          <p:nvSpPr>
            <p:cNvPr id="24" name="円/楕円 23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" name="タイトル 1"/>
          <p:cNvSpPr txBox="1">
            <a:spLocks/>
          </p:cNvSpPr>
          <p:nvPr/>
        </p:nvSpPr>
        <p:spPr>
          <a:xfrm>
            <a:off x="4028677" y="429254"/>
            <a:ext cx="1908300" cy="329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本日の流れ</a:t>
            </a:r>
            <a:endParaRPr lang="ja-JP" altLang="en-US" sz="1050" b="1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30" name="タイトル 1"/>
          <p:cNvSpPr txBox="1">
            <a:spLocks/>
          </p:cNvSpPr>
          <p:nvPr/>
        </p:nvSpPr>
        <p:spPr>
          <a:xfrm>
            <a:off x="3422859" y="1238609"/>
            <a:ext cx="2734078" cy="34938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一、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始まり</a:t>
            </a:r>
            <a:r>
              <a:rPr lang="ja-JP" altLang="ja-JP" sz="1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の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挨拶</a:t>
            </a:r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二、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両家</a:t>
            </a:r>
            <a:r>
              <a:rPr lang="ja-JP" altLang="ja-JP" sz="1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紹介</a:t>
            </a: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三、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婚姻</a:t>
            </a:r>
            <a:r>
              <a:rPr lang="ja-JP" altLang="ja-JP" sz="1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届の記入・捺印</a:t>
            </a: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四</a:t>
            </a:r>
            <a:r>
              <a:rPr lang="en-US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、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記念</a:t>
            </a:r>
            <a:r>
              <a:rPr lang="ja-JP" altLang="ja-JP" sz="1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撮影</a:t>
            </a: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五、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新郎</a:t>
            </a:r>
            <a:r>
              <a:rPr lang="ja-JP" altLang="ja-JP" sz="1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父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・</a:t>
            </a:r>
            <a:r>
              <a:rPr lang="ja-JP" altLang="en-US" sz="1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より</a:t>
            </a:r>
            <a:r>
              <a:rPr lang="ja-JP" altLang="ja-JP" sz="1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乾杯</a:t>
            </a: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六、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会食</a:t>
            </a:r>
            <a:r>
              <a:rPr lang="ja-JP" altLang="ja-JP" sz="1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・歓談</a:t>
            </a: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七、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結び</a:t>
            </a:r>
            <a:r>
              <a:rPr lang="ja-JP" altLang="ja-JP" sz="1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の挨拶</a:t>
            </a: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ja-JP" altLang="en-US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6463835" y="976822"/>
            <a:ext cx="0" cy="5290667"/>
          </a:xfrm>
          <a:prstGeom prst="line">
            <a:avLst/>
          </a:prstGeom>
          <a:ln w="22225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タイトル 1"/>
          <p:cNvSpPr txBox="1">
            <a:spLocks/>
          </p:cNvSpPr>
          <p:nvPr/>
        </p:nvSpPr>
        <p:spPr>
          <a:xfrm>
            <a:off x="3519474" y="5361605"/>
            <a:ext cx="2531924" cy="648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お開きは午後  時を予定しています</a:t>
            </a:r>
            <a:endParaRPr lang="ja-JP" altLang="en-US" sz="6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grpSp>
        <p:nvGrpSpPr>
          <p:cNvPr id="33" name="図形グループ 32"/>
          <p:cNvGrpSpPr/>
          <p:nvPr/>
        </p:nvGrpSpPr>
        <p:grpSpPr>
          <a:xfrm>
            <a:off x="6703144" y="883636"/>
            <a:ext cx="470067" cy="443024"/>
            <a:chOff x="6248397" y="331305"/>
            <a:chExt cx="1000545" cy="861393"/>
          </a:xfrm>
          <a:noFill/>
        </p:grpSpPr>
        <p:sp>
          <p:nvSpPr>
            <p:cNvPr id="34" name="円/楕円 33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タイトル 1"/>
          <p:cNvSpPr txBox="1">
            <a:spLocks/>
          </p:cNvSpPr>
          <p:nvPr/>
        </p:nvSpPr>
        <p:spPr>
          <a:xfrm>
            <a:off x="7216680" y="925563"/>
            <a:ext cx="1908300" cy="329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新郎新婦　自己紹介</a:t>
            </a:r>
            <a:endParaRPr lang="ja-JP" altLang="en-US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 flipH="1">
            <a:off x="8261768" y="3055540"/>
            <a:ext cx="11307" cy="1662593"/>
          </a:xfrm>
          <a:prstGeom prst="line">
            <a:avLst/>
          </a:prstGeom>
          <a:ln w="0" cmpd="sng">
            <a:solidFill>
              <a:srgbClr val="FF7E7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タイトル 1"/>
          <p:cNvSpPr txBox="1">
            <a:spLocks/>
          </p:cNvSpPr>
          <p:nvPr/>
        </p:nvSpPr>
        <p:spPr>
          <a:xfrm>
            <a:off x="6782060" y="2956839"/>
            <a:ext cx="1513208" cy="1970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ja-JP" sz="90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新婦</a:t>
            </a:r>
            <a:r>
              <a:rPr lang="ja-JP" altLang="en-US" sz="90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・</a:t>
            </a:r>
            <a:r>
              <a:rPr lang="ja-JP" altLang="en-US" sz="900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□□</a:t>
            </a:r>
            <a:r>
              <a:rPr lang="ja-JP" altLang="ja-JP" sz="900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en-US" sz="900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□□</a:t>
            </a:r>
            <a:endParaRPr lang="en-US" altLang="ja-JP" sz="900" u="sng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ja-JP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誕生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日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：</a:t>
            </a:r>
            <a:r>
              <a:rPr lang="en-US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en-US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  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年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</a:t>
            </a:r>
            <a:r>
              <a:rPr lang="en-US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月</a:t>
            </a:r>
            <a:r>
              <a:rPr lang="en-US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日生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</a:t>
            </a:r>
            <a:r>
              <a:rPr lang="en-US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en-US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歳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ja-JP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血液型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：</a:t>
            </a:r>
            <a:r>
              <a:rPr lang="en-US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型</a:t>
            </a:r>
            <a:endParaRPr lang="ja-JP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学歴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：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</a:t>
            </a:r>
            <a:endParaRPr lang="ja-JP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勤務先：</a:t>
            </a:r>
            <a:endParaRPr lang="ja-JP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趣味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：</a:t>
            </a:r>
            <a:endParaRPr lang="ja-JP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grpSp>
        <p:nvGrpSpPr>
          <p:cNvPr id="49" name="図形グループ 48"/>
          <p:cNvGrpSpPr/>
          <p:nvPr/>
        </p:nvGrpSpPr>
        <p:grpSpPr>
          <a:xfrm>
            <a:off x="6732827" y="5053966"/>
            <a:ext cx="470067" cy="443024"/>
            <a:chOff x="6248397" y="331305"/>
            <a:chExt cx="1000545" cy="861393"/>
          </a:xfrm>
          <a:noFill/>
        </p:grpSpPr>
        <p:sp>
          <p:nvSpPr>
            <p:cNvPr id="50" name="円/楕円 49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5" name="タイトル 1"/>
          <p:cNvSpPr txBox="1">
            <a:spLocks/>
          </p:cNvSpPr>
          <p:nvPr/>
        </p:nvSpPr>
        <p:spPr>
          <a:xfrm>
            <a:off x="7255507" y="5139367"/>
            <a:ext cx="1908300" cy="329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ふたりの出会い</a:t>
            </a:r>
            <a:endParaRPr lang="ja-JP" altLang="en-US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56" name="タイトル 1"/>
          <p:cNvSpPr txBox="1">
            <a:spLocks/>
          </p:cNvSpPr>
          <p:nvPr/>
        </p:nvSpPr>
        <p:spPr>
          <a:xfrm>
            <a:off x="6865395" y="5523320"/>
            <a:ext cx="2849770" cy="864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～～～～～～～～</a:t>
            </a:r>
            <a:endParaRPr lang="en-US" altLang="ja-JP" sz="8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8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～～～～～～～～</a:t>
            </a:r>
            <a:endParaRPr lang="en-US" altLang="ja-JP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8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～～～～～～～～</a:t>
            </a:r>
            <a:endParaRPr lang="en-US" altLang="ja-JP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8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～～～～～～～～</a:t>
            </a:r>
            <a:endParaRPr lang="en-US" altLang="ja-JP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58" name="タイトル 1"/>
          <p:cNvSpPr txBox="1">
            <a:spLocks/>
          </p:cNvSpPr>
          <p:nvPr/>
        </p:nvSpPr>
        <p:spPr>
          <a:xfrm>
            <a:off x="470079" y="4902642"/>
            <a:ext cx="2531924" cy="329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50" b="1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新郎の名前・新婦の名前</a:t>
            </a:r>
            <a:endParaRPr lang="ja-JP" altLang="en-US" sz="800" b="1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 flipV="1">
            <a:off x="3328737" y="6595210"/>
            <a:ext cx="6577263" cy="15504"/>
          </a:xfrm>
          <a:prstGeom prst="line">
            <a:avLst/>
          </a:prstGeom>
          <a:ln w="10795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7618766" y="1920223"/>
            <a:ext cx="1384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新郎新婦の写真を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貼り付けてください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77566114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156</Words>
  <Application>Microsoft Office PowerPoint</Application>
  <PresentationFormat>A4 210 x 297 mm</PresentationFormat>
  <Paragraphs>145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池田 ゆき</dc:creator>
  <cp:lastModifiedBy>青山　典子</cp:lastModifiedBy>
  <cp:revision>19</cp:revision>
  <cp:lastPrinted>2019-01-22T08:19:21Z</cp:lastPrinted>
  <dcterms:created xsi:type="dcterms:W3CDTF">2019-01-22T06:56:43Z</dcterms:created>
  <dcterms:modified xsi:type="dcterms:W3CDTF">2019-02-07T08:44:33Z</dcterms:modified>
</cp:coreProperties>
</file>