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9" r:id="rId2"/>
    <p:sldId id="261" r:id="rId3"/>
    <p:sldId id="260" r:id="rId4"/>
    <p:sldId id="262" r:id="rId5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79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69"/>
    <p:restoredTop sz="94686"/>
  </p:normalViewPr>
  <p:slideViewPr>
    <p:cSldViewPr snapToGrid="0" snapToObjects="1">
      <p:cViewPr>
        <p:scale>
          <a:sx n="100" d="100"/>
          <a:sy n="100" d="100"/>
        </p:scale>
        <p:origin x="-318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F7585-46C6-B348-B6B4-0D41192400E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FC4AD-78FE-0E46-9E6F-5233C1312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57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3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5541795" y="1816225"/>
            <a:ext cx="4068762" cy="159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sz="4800" dirty="0" smtClean="0">
                <a:pattFill prst="pct50">
                  <a:fgClr>
                    <a:schemeClr val="accent4">
                      <a:lumMod val="50000"/>
                    </a:schemeClr>
                  </a:fgClr>
                  <a:bgClr>
                    <a:schemeClr val="bg1"/>
                  </a:bgClr>
                </a:pattFill>
                <a:latin typeface="Phosphate Inline" charset="0"/>
                <a:ea typeface="Phosphate Inline" charset="0"/>
                <a:cs typeface="Phosphate Inline" charset="0"/>
              </a:rPr>
              <a:t>First Family</a:t>
            </a:r>
            <a:br>
              <a:rPr lang="en-US" altLang="ja-JP" sz="4800" dirty="0" smtClean="0">
                <a:pattFill prst="pct50">
                  <a:fgClr>
                    <a:schemeClr val="accent4">
                      <a:lumMod val="50000"/>
                    </a:schemeClr>
                  </a:fgClr>
                  <a:bgClr>
                    <a:schemeClr val="bg1"/>
                  </a:bgClr>
                </a:pattFill>
                <a:latin typeface="Phosphate Inline" charset="0"/>
                <a:ea typeface="Phosphate Inline" charset="0"/>
                <a:cs typeface="Phosphate Inline" charset="0"/>
              </a:rPr>
            </a:br>
            <a:r>
              <a:rPr lang="en-US" altLang="ja-JP" sz="4800" dirty="0" smtClean="0">
                <a:pattFill prst="pct50">
                  <a:fgClr>
                    <a:schemeClr val="accent4">
                      <a:lumMod val="50000"/>
                    </a:schemeClr>
                  </a:fgClr>
                  <a:bgClr>
                    <a:schemeClr val="bg1"/>
                  </a:bgClr>
                </a:pattFill>
                <a:latin typeface="Phosphate Inline" charset="0"/>
                <a:ea typeface="Phosphate Inline" charset="0"/>
                <a:cs typeface="Phosphate Inline" charset="0"/>
              </a:rPr>
              <a:t>Gathering</a:t>
            </a:r>
            <a:endParaRPr lang="ja-JP" altLang="en-US" sz="4800" dirty="0">
              <a:pattFill prst="pct50">
                <a:fgClr>
                  <a:schemeClr val="accent4">
                    <a:lumMod val="50000"/>
                  </a:schemeClr>
                </a:fgClr>
                <a:bgClr>
                  <a:schemeClr val="bg1"/>
                </a:bgClr>
              </a:pattFill>
              <a:latin typeface="Phosphate Inline" charset="0"/>
              <a:ea typeface="Phosphate Inline" charset="0"/>
              <a:cs typeface="Phosphate Inline" charset="0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623051" y="991002"/>
            <a:ext cx="1682749" cy="40242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20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altLang="ja-JP" sz="320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&amp; </a:t>
            </a:r>
            <a:endParaRPr lang="ja-JP" altLang="en-US" sz="32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idx="1"/>
          </p:nvPr>
        </p:nvSpPr>
        <p:spPr>
          <a:xfrm>
            <a:off x="5503068" y="1953251"/>
            <a:ext cx="4068762" cy="15541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4800" dirty="0" smtClean="0">
                <a:latin typeface="Phosphate Inline" charset="0"/>
                <a:ea typeface="Phosphate Inline" charset="0"/>
                <a:cs typeface="Phosphate Inline" charset="0"/>
              </a:rPr>
              <a:t>First Family</a:t>
            </a:r>
            <a:br>
              <a:rPr kumimoji="1" lang="en-US" altLang="ja-JP" sz="4800" dirty="0" smtClean="0">
                <a:latin typeface="Phosphate Inline" charset="0"/>
                <a:ea typeface="Phosphate Inline" charset="0"/>
                <a:cs typeface="Phosphate Inline" charset="0"/>
              </a:rPr>
            </a:br>
            <a:r>
              <a:rPr lang="en-US" altLang="ja-JP" sz="4800" dirty="0" smtClean="0">
                <a:latin typeface="Phosphate Inline" charset="0"/>
                <a:ea typeface="Phosphate Inline" charset="0"/>
                <a:cs typeface="Phosphate Inline" charset="0"/>
              </a:rPr>
              <a:t>Gathering</a:t>
            </a:r>
            <a:endParaRPr kumimoji="1" lang="ja-JP" altLang="en-US" sz="4800" dirty="0">
              <a:latin typeface="Phosphate Inline" charset="0"/>
              <a:ea typeface="Phosphate Inline" charset="0"/>
              <a:cs typeface="Phosphate Inline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557837" y="571500"/>
            <a:ext cx="3937793" cy="5791200"/>
          </a:xfrm>
          <a:prstGeom prst="rect">
            <a:avLst/>
          </a:prstGeom>
          <a:noFill/>
          <a:ln w="88900" cap="sq" cmpd="thinThick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図形グループ 28"/>
          <p:cNvGrpSpPr/>
          <p:nvPr/>
        </p:nvGrpSpPr>
        <p:grpSpPr>
          <a:xfrm>
            <a:off x="5308600" y="342900"/>
            <a:ext cx="4440039" cy="6282230"/>
            <a:chOff x="5372100" y="342900"/>
            <a:chExt cx="4440039" cy="6282230"/>
          </a:xfrm>
        </p:grpSpPr>
        <p:cxnSp>
          <p:nvCxnSpPr>
            <p:cNvPr id="9" name="直線コネクタ 8"/>
            <p:cNvCxnSpPr>
              <a:stCxn id="17" idx="2"/>
            </p:cNvCxnSpPr>
            <p:nvPr/>
          </p:nvCxnSpPr>
          <p:spPr>
            <a:xfrm flipH="1">
              <a:off x="5461000" y="815065"/>
              <a:ext cx="7094" cy="53952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>
              <a:stCxn id="19" idx="0"/>
            </p:cNvCxnSpPr>
            <p:nvPr/>
          </p:nvCxnSpPr>
          <p:spPr>
            <a:xfrm flipH="1">
              <a:off x="9702799" y="776159"/>
              <a:ext cx="1697" cy="53579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V="1">
              <a:off x="5830529" y="6531070"/>
              <a:ext cx="3567471" cy="73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5740400" y="393700"/>
              <a:ext cx="3636827" cy="20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/>
            <p:cNvSpPr/>
            <p:nvPr/>
          </p:nvSpPr>
          <p:spPr>
            <a:xfrm rot="1630879">
              <a:off x="5372100" y="342900"/>
              <a:ext cx="444500" cy="506019"/>
            </a:xfrm>
            <a:prstGeom prst="arc">
              <a:avLst>
                <a:gd name="adj1" fmla="val 17002096"/>
                <a:gd name="adj2" fmla="val 556590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弧 18"/>
            <p:cNvSpPr/>
            <p:nvPr/>
          </p:nvSpPr>
          <p:spPr>
            <a:xfrm rot="7874764">
              <a:off x="9336880" y="318490"/>
              <a:ext cx="444500" cy="506019"/>
            </a:xfrm>
            <a:prstGeom prst="arc">
              <a:avLst>
                <a:gd name="adj1" fmla="val 17002096"/>
                <a:gd name="adj2" fmla="val 556590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弧 21"/>
            <p:cNvSpPr/>
            <p:nvPr/>
          </p:nvSpPr>
          <p:spPr>
            <a:xfrm rot="18072091">
              <a:off x="5407331" y="6141152"/>
              <a:ext cx="444500" cy="506019"/>
            </a:xfrm>
            <a:prstGeom prst="arc">
              <a:avLst>
                <a:gd name="adj1" fmla="val 17337027"/>
                <a:gd name="adj2" fmla="val 556590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弧 22"/>
            <p:cNvSpPr/>
            <p:nvPr/>
          </p:nvSpPr>
          <p:spPr>
            <a:xfrm rot="12884729">
              <a:off x="9363620" y="6119111"/>
              <a:ext cx="444500" cy="506019"/>
            </a:xfrm>
            <a:prstGeom prst="arc">
              <a:avLst>
                <a:gd name="adj1" fmla="val 17002096"/>
                <a:gd name="adj2" fmla="val 509170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" name="タイトル 1"/>
          <p:cNvSpPr txBox="1">
            <a:spLocks/>
          </p:cNvSpPr>
          <p:nvPr/>
        </p:nvSpPr>
        <p:spPr>
          <a:xfrm>
            <a:off x="6669980" y="3619706"/>
            <a:ext cx="1682749" cy="40242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日付</a:t>
            </a:r>
            <a:endParaRPr lang="ja-JP" altLang="en-US" sz="18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1" name="タイトル 1"/>
          <p:cNvSpPr txBox="1">
            <a:spLocks/>
          </p:cNvSpPr>
          <p:nvPr/>
        </p:nvSpPr>
        <p:spPr>
          <a:xfrm>
            <a:off x="5655899" y="4553467"/>
            <a:ext cx="3741668" cy="16568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40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at</a:t>
            </a:r>
            <a:endParaRPr lang="en-US" altLang="ja-JP" sz="2400" dirty="0" smtClean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  <a:p>
            <a:pPr algn="ctr"/>
            <a:r>
              <a:rPr lang="ja-JP" altLang="en-US" sz="180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食事会会場名</a:t>
            </a:r>
            <a:endParaRPr lang="ja-JP" altLang="en-US" sz="18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2" name="タイトル 1"/>
          <p:cNvSpPr txBox="1">
            <a:spLocks/>
          </p:cNvSpPr>
          <p:nvPr/>
        </p:nvSpPr>
        <p:spPr>
          <a:xfrm>
            <a:off x="1196809" y="3260556"/>
            <a:ext cx="2444748" cy="399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20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Thank you</a:t>
            </a:r>
            <a:endParaRPr lang="ja-JP" altLang="en-US" sz="32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33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>
          <a:xfrm>
            <a:off x="1155031" y="1828801"/>
            <a:ext cx="2775285" cy="8946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60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Greeting</a:t>
            </a:r>
            <a:endParaRPr lang="ja-JP" altLang="en-US" sz="36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7" name="ハート 6"/>
          <p:cNvSpPr/>
          <p:nvPr/>
        </p:nvSpPr>
        <p:spPr>
          <a:xfrm>
            <a:off x="5662863" y="362787"/>
            <a:ext cx="3878414" cy="6166349"/>
          </a:xfrm>
          <a:prstGeom prst="heart">
            <a:avLst/>
          </a:prstGeom>
          <a:noFill/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5643" y="2695071"/>
            <a:ext cx="3787558" cy="349680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本日は私たち二人のため</a:t>
            </a: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に</a:t>
            </a:r>
            <a:endParaRPr lang="en-US" altLang="ja-JP" sz="14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遠方</a:t>
            </a: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からお集まりいただき </a:t>
            </a:r>
          </a:p>
          <a:p>
            <a:pPr algn="ctr">
              <a:lnSpc>
                <a:spcPct val="150000"/>
              </a:lnSpc>
            </a:pP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誠にありがとうございます</a:t>
            </a:r>
          </a:p>
          <a:p>
            <a:pPr algn="ctr">
              <a:lnSpc>
                <a:spcPct val="150000"/>
              </a:lnSpc>
            </a:pP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この食事会を機</a:t>
            </a: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に</a:t>
            </a:r>
            <a:endParaRPr lang="en-US" altLang="ja-JP" sz="14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両家</a:t>
            </a: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の絆が深まればと思います</a:t>
            </a:r>
          </a:p>
          <a:p>
            <a:pPr algn="ctr">
              <a:lnSpc>
                <a:spcPct val="150000"/>
              </a:lnSpc>
            </a:pP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美味しい食事</a:t>
            </a: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と</a:t>
            </a:r>
            <a:endParaRPr lang="en-US" altLang="ja-JP" sz="14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楽しい</a:t>
            </a: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時間</a:t>
            </a: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を</a:t>
            </a:r>
            <a:endParaRPr lang="en-US" altLang="ja-JP" sz="14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お過ごし</a:t>
            </a: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ください</a:t>
            </a:r>
          </a:p>
          <a:p>
            <a:pPr algn="ctr">
              <a:lnSpc>
                <a:spcPct val="150000"/>
              </a:lnSpc>
            </a:pPr>
            <a:r>
              <a:rPr lang="en-US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 </a:t>
            </a:r>
            <a:endParaRPr lang="ja-JP" altLang="ja-JP" sz="14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400" b="1" dirty="0" smtClean="0">
              <a:solidFill>
                <a:schemeClr val="accent4">
                  <a:lumMod val="50000"/>
                </a:schemeClr>
              </a:solidFill>
              <a:latin typeface="Hiragino Mincho ProN W6" charset="-128"/>
              <a:ea typeface="Hiragino Mincho ProN W6" charset="-128"/>
              <a:cs typeface="Hiragino Mincho ProN W6" charset="-128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5662863" y="1980927"/>
            <a:ext cx="3878414" cy="5717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20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Fin</a:t>
            </a:r>
            <a:endParaRPr lang="ja-JP" altLang="en-US" sz="32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16" name="ハート 15"/>
          <p:cNvSpPr/>
          <p:nvPr/>
        </p:nvSpPr>
        <p:spPr>
          <a:xfrm>
            <a:off x="532089" y="362787"/>
            <a:ext cx="3878414" cy="6278645"/>
          </a:xfrm>
          <a:prstGeom prst="heart">
            <a:avLst/>
          </a:prstGeom>
          <a:noFill/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29681" y="2552700"/>
            <a:ext cx="3787558" cy="349680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本日は両家が</a:t>
            </a: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揃い</a:t>
            </a:r>
            <a:endParaRPr lang="en-US" altLang="ja-JP" sz="14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充実</a:t>
            </a: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した時間を共に</a:t>
            </a: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でき</a:t>
            </a:r>
            <a:endParaRPr lang="en-US" altLang="ja-JP" sz="14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大変</a:t>
            </a: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うれしいです</a:t>
            </a:r>
          </a:p>
          <a:p>
            <a:pPr algn="ctr">
              <a:lnSpc>
                <a:spcPct val="150000"/>
              </a:lnSpc>
            </a:pP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若輩者の二人です</a:t>
            </a: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が</a:t>
            </a:r>
            <a:endParaRPr lang="en-US" altLang="ja-JP" sz="14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力</a:t>
            </a: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を合わせ温かい家庭</a:t>
            </a: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を</a:t>
            </a:r>
            <a:endParaRPr lang="en-US" altLang="ja-JP" sz="14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築きたい</a:t>
            </a: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と思います</a:t>
            </a:r>
          </a:p>
          <a:p>
            <a:pPr algn="ctr">
              <a:lnSpc>
                <a:spcPct val="150000"/>
              </a:lnSpc>
            </a:pP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今度</a:t>
            </a: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とも</a:t>
            </a:r>
            <a:endParaRPr lang="en-US" altLang="ja-JP" sz="14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どうぞよろしく</a:t>
            </a:r>
            <a:endParaRPr lang="en-US" altLang="ja-JP" sz="14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1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お願い</a:t>
            </a:r>
            <a:r>
              <a:rPr lang="ja-JP" altLang="ja-JP" sz="1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します</a:t>
            </a:r>
          </a:p>
          <a:p>
            <a:pPr algn="ctr">
              <a:lnSpc>
                <a:spcPct val="150000"/>
              </a:lnSpc>
            </a:pPr>
            <a:endParaRPr kumimoji="1" lang="ja-JP" altLang="en-US" sz="1400" b="1" dirty="0" smtClean="0">
              <a:solidFill>
                <a:schemeClr val="accent4">
                  <a:lumMod val="50000"/>
                </a:schemeClr>
              </a:solidFill>
              <a:latin typeface="Hiragino Mincho ProN W6" charset="-128"/>
              <a:ea typeface="Hiragino Mincho ProN W6" charset="-128"/>
              <a:cs typeface="Hiragino Mincho ProN W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36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>
          <a:xfrm>
            <a:off x="5768806" y="1712493"/>
            <a:ext cx="984917" cy="399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80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No1.</a:t>
            </a:r>
            <a:endParaRPr lang="ja-JP" altLang="en-US" sz="18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6263073" y="734749"/>
            <a:ext cx="2444748" cy="399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20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Today’s flow</a:t>
            </a:r>
            <a:endParaRPr lang="ja-JP" altLang="en-US" sz="32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25" name="下カーブ リボン 24"/>
          <p:cNvSpPr/>
          <p:nvPr/>
        </p:nvSpPr>
        <p:spPr>
          <a:xfrm>
            <a:off x="5360053" y="290363"/>
            <a:ext cx="4250789" cy="888772"/>
          </a:xfrm>
          <a:prstGeom prst="ellipseRibbon">
            <a:avLst>
              <a:gd name="adj1" fmla="val 43666"/>
              <a:gd name="adj2" fmla="val 75000"/>
              <a:gd name="adj3" fmla="val 28134"/>
            </a:avLst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513093" y="1442262"/>
            <a:ext cx="2630905" cy="455748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Autofit/>
          </a:bodyPr>
          <a:lstStyle/>
          <a:p>
            <a:pPr>
              <a:lnSpc>
                <a:spcPct val="250000"/>
              </a:lnSpc>
            </a:pPr>
            <a:r>
              <a:rPr lang="ja-JP" altLang="ja-JP" sz="16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ふたり</a:t>
            </a:r>
            <a:r>
              <a:rPr lang="ja-JP" altLang="ja-JP" sz="16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から始まりの挨拶</a:t>
            </a:r>
          </a:p>
          <a:p>
            <a:pPr>
              <a:lnSpc>
                <a:spcPct val="250000"/>
              </a:lnSpc>
            </a:pPr>
            <a:r>
              <a:rPr lang="ja-JP" altLang="ja-JP" sz="16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ふたり</a:t>
            </a:r>
            <a:r>
              <a:rPr lang="ja-JP" altLang="ja-JP" sz="16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から両家紹介</a:t>
            </a:r>
          </a:p>
          <a:p>
            <a:pPr>
              <a:lnSpc>
                <a:spcPct val="250000"/>
              </a:lnSpc>
            </a:pPr>
            <a:r>
              <a:rPr lang="ja-JP" altLang="ja-JP" sz="16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婚姻</a:t>
            </a:r>
            <a:r>
              <a:rPr lang="ja-JP" altLang="ja-JP" sz="16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届の記入・捺印</a:t>
            </a:r>
          </a:p>
          <a:p>
            <a:pPr>
              <a:lnSpc>
                <a:spcPct val="250000"/>
              </a:lnSpc>
            </a:pPr>
            <a:r>
              <a:rPr lang="ja-JP" altLang="ja-JP" sz="16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はじめての</a:t>
            </a:r>
            <a:r>
              <a:rPr lang="ja-JP" altLang="ja-JP" sz="16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記念撮影</a:t>
            </a:r>
          </a:p>
          <a:p>
            <a:pPr>
              <a:lnSpc>
                <a:spcPct val="250000"/>
              </a:lnSpc>
            </a:pPr>
            <a:r>
              <a:rPr lang="ja-JP" altLang="ja-JP" sz="16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乾杯</a:t>
            </a:r>
            <a:r>
              <a:rPr lang="ja-JP" altLang="ja-JP" sz="16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のご挨拶</a:t>
            </a:r>
          </a:p>
          <a:p>
            <a:pPr>
              <a:lnSpc>
                <a:spcPct val="250000"/>
              </a:lnSpc>
            </a:pPr>
            <a:r>
              <a:rPr lang="ja-JP" altLang="ja-JP" sz="16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会食</a:t>
            </a:r>
            <a:r>
              <a:rPr lang="ja-JP" altLang="ja-JP" sz="16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・歓談タイム</a:t>
            </a:r>
          </a:p>
          <a:p>
            <a:pPr>
              <a:lnSpc>
                <a:spcPct val="250000"/>
              </a:lnSpc>
            </a:pPr>
            <a:r>
              <a:rPr lang="ja-JP" altLang="ja-JP" sz="16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ふたり</a:t>
            </a:r>
            <a:r>
              <a:rPr lang="ja-JP" altLang="ja-JP" sz="16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からの結びの挨拶</a:t>
            </a:r>
          </a:p>
          <a:p>
            <a:pPr>
              <a:lnSpc>
                <a:spcPct val="250000"/>
              </a:lnSpc>
            </a:pPr>
            <a:r>
              <a:rPr lang="en-US" altLang="ja-JP" sz="16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 </a:t>
            </a:r>
            <a:endParaRPr lang="ja-JP" altLang="ja-JP" sz="16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250000"/>
              </a:lnSpc>
            </a:pPr>
            <a:endParaRPr kumimoji="1" lang="ja-JP" altLang="en-US" sz="1600" b="1" dirty="0" smtClean="0">
              <a:solidFill>
                <a:schemeClr val="accent4">
                  <a:lumMod val="50000"/>
                </a:schemeClr>
              </a:solidFill>
              <a:latin typeface="Hiragino Mincho ProN W6" charset="-128"/>
              <a:ea typeface="Hiragino Mincho ProN W6" charset="-128"/>
              <a:cs typeface="Hiragino Mincho ProN W6" charset="-128"/>
            </a:endParaRPr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5736722" y="2358834"/>
            <a:ext cx="984917" cy="399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80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No2.</a:t>
            </a:r>
            <a:endParaRPr lang="ja-JP" altLang="en-US" sz="18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5752764" y="2936037"/>
            <a:ext cx="984917" cy="399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80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No3.</a:t>
            </a:r>
            <a:endParaRPr lang="ja-JP" altLang="en-US" sz="18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3" name="タイトル 1"/>
          <p:cNvSpPr txBox="1">
            <a:spLocks/>
          </p:cNvSpPr>
          <p:nvPr/>
        </p:nvSpPr>
        <p:spPr>
          <a:xfrm>
            <a:off x="5736722" y="3555601"/>
            <a:ext cx="984917" cy="399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80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No4.</a:t>
            </a:r>
            <a:endParaRPr lang="ja-JP" altLang="en-US" sz="18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5736721" y="4165354"/>
            <a:ext cx="984917" cy="399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80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No5.</a:t>
            </a:r>
            <a:endParaRPr lang="ja-JP" altLang="en-US" sz="18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5720678" y="4786448"/>
            <a:ext cx="984917" cy="399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80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No6.</a:t>
            </a:r>
            <a:endParaRPr lang="ja-JP" altLang="en-US" sz="18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6" name="タイトル 1"/>
          <p:cNvSpPr txBox="1">
            <a:spLocks/>
          </p:cNvSpPr>
          <p:nvPr/>
        </p:nvSpPr>
        <p:spPr>
          <a:xfrm>
            <a:off x="5736719" y="5356725"/>
            <a:ext cx="984917" cy="399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80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No7.</a:t>
            </a:r>
            <a:endParaRPr lang="ja-JP" altLang="en-US" sz="18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12" name="下カーブ リボン 11"/>
          <p:cNvSpPr/>
          <p:nvPr/>
        </p:nvSpPr>
        <p:spPr>
          <a:xfrm>
            <a:off x="473435" y="290363"/>
            <a:ext cx="4250789" cy="888772"/>
          </a:xfrm>
          <a:prstGeom prst="ellipseRibbon">
            <a:avLst>
              <a:gd name="adj1" fmla="val 43666"/>
              <a:gd name="adj2" fmla="val 75000"/>
              <a:gd name="adj3" fmla="val 28134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1376455" y="734749"/>
            <a:ext cx="2444748" cy="39925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200" dirty="0" smtClean="0">
                <a:solidFill>
                  <a:schemeClr val="bg1"/>
                </a:solidFill>
                <a:latin typeface="Snell Roundhand" charset="0"/>
                <a:ea typeface="Snell Roundhand" charset="0"/>
                <a:cs typeface="Snell Roundhand" charset="0"/>
              </a:rPr>
              <a:t>Wedding Plan</a:t>
            </a:r>
            <a:endParaRPr lang="ja-JP" altLang="en-US" sz="3200" dirty="0">
              <a:solidFill>
                <a:schemeClr val="bg1"/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05392" y="1342456"/>
            <a:ext cx="3591690" cy="646331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4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ja-JP" sz="12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挙式日程</a:t>
            </a:r>
            <a:r>
              <a:rPr lang="ja-JP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r>
              <a:rPr lang="en-US" altLang="ja-JP" sz="12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  </a:t>
            </a:r>
            <a:r>
              <a:rPr lang="ja-JP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年</a:t>
            </a:r>
            <a:r>
              <a:rPr lang="en-US" altLang="ja-JP" sz="12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ja-JP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月</a:t>
            </a:r>
            <a:r>
              <a:rPr lang="en-US" altLang="ja-JP" sz="12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ja-JP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日</a:t>
            </a:r>
            <a:endParaRPr lang="ja-JP" altLang="ja-JP" sz="12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r>
              <a:rPr lang="ja-JP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会</a:t>
            </a:r>
            <a:r>
              <a:rPr lang="ja-JP" altLang="en-US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</a:t>
            </a:r>
            <a:r>
              <a:rPr lang="ja-JP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場</a:t>
            </a:r>
            <a:r>
              <a:rPr lang="ja-JP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12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r>
              <a:rPr lang="ja-JP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規</a:t>
            </a:r>
            <a:r>
              <a:rPr lang="ja-JP" altLang="en-US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</a:t>
            </a:r>
            <a:r>
              <a:rPr lang="ja-JP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模</a:t>
            </a:r>
            <a:r>
              <a:rPr lang="ja-JP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12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 rot="601110">
            <a:off x="3405932" y="2329536"/>
            <a:ext cx="1380241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MaruGothicMPRO" charset="-128"/>
                <a:ea typeface="HGMaruGothicMPRO" charset="-128"/>
                <a:cs typeface="HGMaruGothicMPRO" charset="-128"/>
              </a:rPr>
              <a:t>コメントなど</a:t>
            </a:r>
            <a:endParaRPr lang="en-US" altLang="ja-JP" sz="9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endParaRPr lang="en-US" altLang="ja-JP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endParaRPr lang="en-US" altLang="ja-JP" sz="9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endParaRPr lang="en-US" altLang="ja-JP" sz="9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810654" y="3864661"/>
            <a:ext cx="3723070" cy="27699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4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新婚旅行</a:t>
            </a:r>
            <a:r>
              <a:rPr lang="ja-JP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12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 rot="20930593">
            <a:off x="481887" y="4793826"/>
            <a:ext cx="1380241" cy="784830"/>
          </a:xfrm>
          <a:prstGeom prst="rect">
            <a:avLst/>
          </a:prstGeom>
          <a:noFill/>
          <a:ln w="158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MaruGothicMPRO" charset="-128"/>
                <a:ea typeface="HGMaruGothicMPRO" charset="-128"/>
                <a:cs typeface="HGMaruGothicMPRO" charset="-128"/>
              </a:rPr>
              <a:t>コメントなど</a:t>
            </a:r>
            <a:endParaRPr lang="en-US" altLang="ja-JP" sz="9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endParaRPr lang="en-US" altLang="ja-JP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endParaRPr lang="en-US" altLang="ja-JP" sz="9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endParaRPr lang="en-US" altLang="ja-JP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endParaRPr lang="ja-JP" altLang="en-US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149" y="2479593"/>
            <a:ext cx="914400" cy="9144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挙式会場の写真など</a:t>
            </a:r>
            <a:endParaRPr kumimoji="1" lang="ja-JP" altLang="en-US" sz="1050" dirty="0" smtClean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01006" y="2806604"/>
            <a:ext cx="914400" cy="9144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ja-JP" altLang="en-US" sz="1050" dirty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新婦</a:t>
            </a:r>
            <a:r>
              <a:rPr kumimoji="1" lang="ja-JP" altLang="en-US" sz="105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の写真など</a:t>
            </a:r>
            <a:endParaRPr kumimoji="1" lang="ja-JP" altLang="en-US" sz="1050" dirty="0" smtClean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03035" y="4799066"/>
            <a:ext cx="914400" cy="9144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ja-JP" altLang="en-US" sz="1050" dirty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新婚</a:t>
            </a:r>
            <a:r>
              <a:rPr lang="ja-JP" altLang="en-US" sz="105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旅行</a:t>
            </a:r>
            <a:r>
              <a:rPr lang="ja-JP" altLang="en-US" sz="1050" dirty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先</a:t>
            </a:r>
            <a:r>
              <a:rPr kumimoji="1" lang="ja-JP" altLang="en-US" sz="105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の写真など</a:t>
            </a:r>
            <a:endParaRPr kumimoji="1" lang="ja-JP" altLang="en-US" sz="1050" dirty="0" smtClean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19255" y="5247575"/>
            <a:ext cx="914400" cy="9144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ja-JP" altLang="en-US" sz="1050" dirty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新郎</a:t>
            </a:r>
            <a:r>
              <a:rPr kumimoji="1" lang="ja-JP" altLang="en-US" sz="105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の写真など</a:t>
            </a:r>
            <a:endParaRPr kumimoji="1" lang="ja-JP" altLang="en-US" sz="1050" dirty="0" smtClean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68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1314084" y="588019"/>
            <a:ext cx="2444748" cy="399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20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Profile</a:t>
            </a:r>
            <a:endParaRPr lang="ja-JP" altLang="en-US" sz="32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13" name="下カーブ リボン 12"/>
          <p:cNvSpPr/>
          <p:nvPr/>
        </p:nvSpPr>
        <p:spPr>
          <a:xfrm>
            <a:off x="411064" y="143633"/>
            <a:ext cx="4250789" cy="888772"/>
          </a:xfrm>
          <a:prstGeom prst="ellipseRibbon">
            <a:avLst>
              <a:gd name="adj1" fmla="val 43666"/>
              <a:gd name="adj2" fmla="val 75000"/>
              <a:gd name="adj3" fmla="val 28134"/>
            </a:avLst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989714" y="2669672"/>
            <a:ext cx="3189768" cy="2185271"/>
          </a:xfrm>
          <a:prstGeom prst="rect">
            <a:avLst/>
          </a:prstGeom>
          <a:pattFill prst="openDmnd">
            <a:fgClr>
              <a:schemeClr val="accent4">
                <a:lumMod val="50000"/>
              </a:schemeClr>
            </a:fgClr>
            <a:bgClr>
              <a:schemeClr val="bg1"/>
            </a:bgClr>
          </a:pattFill>
          <a:ln w="88900" cap="sq" cmpd="thinThick">
            <a:solidFill>
              <a:schemeClr val="accent4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7066" y="1145115"/>
            <a:ext cx="3147984" cy="1432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ja-JP" altLang="ja-JP" sz="4800" b="1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♠新郎　</a:t>
            </a:r>
            <a:r>
              <a:rPr lang="ja-JP" altLang="en-US" sz="4800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□□　□□ </a:t>
            </a:r>
            <a:r>
              <a:rPr lang="ja-JP" altLang="ja-JP" sz="4800" b="1" u="sng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（</a:t>
            </a:r>
            <a:r>
              <a:rPr lang="en-US" altLang="ja-JP" sz="4800" b="1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4800" b="1" u="sng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 </a:t>
            </a:r>
            <a:r>
              <a:rPr lang="ja-JP" altLang="ja-JP" sz="4800" b="1" u="sng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歳</a:t>
            </a:r>
            <a:r>
              <a:rPr lang="ja-JP" altLang="ja-JP" sz="4800" b="1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）</a:t>
            </a:r>
            <a:endParaRPr lang="ja-JP" altLang="ja-JP" sz="48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20000"/>
              </a:lnSpc>
            </a:pPr>
            <a:endParaRPr lang="en-US" altLang="ja-JP" sz="32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20000"/>
              </a:lnSpc>
            </a:pPr>
            <a:r>
              <a:rPr lang="ja-JP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誕生</a:t>
            </a:r>
            <a:r>
              <a:rPr lang="ja-JP" altLang="ja-JP" sz="4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日</a:t>
            </a:r>
            <a:r>
              <a:rPr lang="ja-JP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r>
              <a:rPr lang="en-US" altLang="ja-JP" sz="4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  </a:t>
            </a:r>
            <a:r>
              <a:rPr lang="en-US" altLang="ja-JP" sz="4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      </a:t>
            </a:r>
            <a:r>
              <a:rPr lang="ja-JP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年</a:t>
            </a:r>
            <a:r>
              <a:rPr lang="en-US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 </a:t>
            </a:r>
            <a:r>
              <a:rPr lang="ja-JP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月</a:t>
            </a:r>
            <a:r>
              <a:rPr lang="en-US" altLang="ja-JP" sz="4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 </a:t>
            </a:r>
            <a:r>
              <a:rPr lang="ja-JP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日生</a:t>
            </a:r>
            <a:endParaRPr lang="ja-JP" altLang="ja-JP" sz="44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20000"/>
              </a:lnSpc>
            </a:pPr>
            <a:r>
              <a:rPr lang="ja-JP" altLang="ja-JP" sz="4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血液型</a:t>
            </a:r>
            <a:r>
              <a:rPr lang="ja-JP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44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20000"/>
              </a:lnSpc>
            </a:pPr>
            <a:r>
              <a:rPr lang="ja-JP" altLang="ja-JP" sz="4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学歴　</a:t>
            </a:r>
            <a:r>
              <a:rPr lang="ja-JP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44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20000"/>
              </a:lnSpc>
            </a:pPr>
            <a:r>
              <a:rPr lang="ja-JP" altLang="ja-JP" sz="4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勤務先</a:t>
            </a:r>
            <a:r>
              <a:rPr lang="ja-JP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r>
              <a:rPr lang="en-US" altLang="ja-JP" sz="4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endParaRPr lang="ja-JP" altLang="ja-JP" sz="44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20000"/>
              </a:lnSpc>
            </a:pPr>
            <a:r>
              <a:rPr lang="ja-JP" altLang="ja-JP" sz="4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趣味　</a:t>
            </a:r>
            <a:r>
              <a:rPr lang="ja-JP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44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20000"/>
              </a:lnSpc>
            </a:pPr>
            <a:r>
              <a:rPr lang="ja-JP" altLang="ja-JP" sz="4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家族構成</a:t>
            </a:r>
            <a:r>
              <a:rPr lang="ja-JP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44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20000"/>
              </a:lnSpc>
            </a:pPr>
            <a:r>
              <a:rPr lang="ja-JP" altLang="ja-JP" sz="44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理想の家族像</a:t>
            </a:r>
            <a:r>
              <a:rPr lang="ja-JP" altLang="ja-JP" sz="44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44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120000"/>
              </a:lnSpc>
            </a:pPr>
            <a:endParaRPr kumimoji="1" lang="ja-JP" altLang="en-US" sz="4000" b="1" dirty="0" smtClean="0">
              <a:solidFill>
                <a:schemeClr val="accent4">
                  <a:lumMod val="50000"/>
                </a:schemeClr>
              </a:solidFill>
              <a:latin typeface="Hiragino Mincho ProN W6" charset="-128"/>
              <a:ea typeface="Hiragino Mincho ProN W6" charset="-128"/>
              <a:cs typeface="Hiragino Mincho ProN W6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21706" y="5005915"/>
            <a:ext cx="3147984" cy="1709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ja-JP" altLang="ja-JP" sz="1200" b="1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♡新婦　</a:t>
            </a:r>
            <a:r>
              <a:rPr lang="ja-JP" altLang="en-US" sz="1200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□□　□□ </a:t>
            </a:r>
            <a:r>
              <a:rPr lang="ja-JP" altLang="ja-JP" sz="1200" b="1" u="sng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（</a:t>
            </a:r>
            <a:r>
              <a:rPr lang="en-US" altLang="ja-JP" sz="1200" b="1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1200" b="1" u="sng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 </a:t>
            </a:r>
            <a:r>
              <a:rPr lang="ja-JP" altLang="ja-JP" sz="1200" b="1" u="sng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歳</a:t>
            </a:r>
            <a:r>
              <a:rPr lang="ja-JP" altLang="ja-JP" sz="1200" b="1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）</a:t>
            </a:r>
            <a:endParaRPr lang="ja-JP" altLang="ja-JP" sz="12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endParaRPr lang="en-US" altLang="ja-JP" sz="11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誕生</a:t>
            </a:r>
            <a:r>
              <a:rPr lang="ja-JP" altLang="ja-JP" sz="11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日</a:t>
            </a:r>
            <a:r>
              <a:rPr lang="ja-JP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r>
              <a:rPr lang="en-US" altLang="ja-JP" sz="11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         </a:t>
            </a:r>
            <a:r>
              <a:rPr lang="ja-JP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年</a:t>
            </a:r>
            <a:r>
              <a:rPr lang="en-US" altLang="ja-JP" sz="11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ja-JP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月</a:t>
            </a:r>
            <a:r>
              <a:rPr lang="en-US" altLang="ja-JP" sz="11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 </a:t>
            </a:r>
            <a:r>
              <a:rPr lang="ja-JP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日生</a:t>
            </a:r>
            <a:endParaRPr lang="ja-JP" altLang="ja-JP" sz="11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1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血液型</a:t>
            </a:r>
            <a:r>
              <a:rPr lang="ja-JP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11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1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学歴　</a:t>
            </a:r>
            <a:r>
              <a:rPr lang="ja-JP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11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1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勤務先</a:t>
            </a:r>
            <a:r>
              <a:rPr lang="ja-JP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11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1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趣味　</a:t>
            </a:r>
            <a:r>
              <a:rPr lang="ja-JP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11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1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家族構成</a:t>
            </a:r>
            <a:r>
              <a:rPr lang="ja-JP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11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1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理想の家族像</a:t>
            </a:r>
            <a:r>
              <a:rPr lang="ja-JP" altLang="ja-JP" sz="11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 </a:t>
            </a:r>
            <a:endParaRPr kumimoji="1" lang="ja-JP" altLang="en-US" sz="5400" b="1" dirty="0" smtClean="0">
              <a:solidFill>
                <a:schemeClr val="accent4">
                  <a:lumMod val="50000"/>
                </a:schemeClr>
              </a:solidFill>
              <a:latin typeface="Hiragino Mincho ProN W6" charset="-128"/>
              <a:ea typeface="Hiragino Mincho ProN W6" charset="-128"/>
              <a:cs typeface="Hiragino Mincho ProN W6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 rot="20784945">
            <a:off x="219447" y="2939226"/>
            <a:ext cx="2294893" cy="27699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4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コメント</a:t>
            </a: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など</a:t>
            </a:r>
            <a:endParaRPr lang="en-US" altLang="ja-JP" sz="1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タイトル 1"/>
          <p:cNvSpPr txBox="1">
            <a:spLocks/>
          </p:cNvSpPr>
          <p:nvPr/>
        </p:nvSpPr>
        <p:spPr>
          <a:xfrm>
            <a:off x="6044960" y="583659"/>
            <a:ext cx="2444748" cy="399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200" dirty="0" smtClean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Family Profile</a:t>
            </a:r>
            <a:endParaRPr lang="ja-JP" altLang="en-US" sz="3200" dirty="0">
              <a:solidFill>
                <a:schemeClr val="accent4">
                  <a:lumMod val="5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9" name="下カーブ リボン 38"/>
          <p:cNvSpPr/>
          <p:nvPr/>
        </p:nvSpPr>
        <p:spPr>
          <a:xfrm>
            <a:off x="5141940" y="139273"/>
            <a:ext cx="4250789" cy="888772"/>
          </a:xfrm>
          <a:prstGeom prst="ellipseRibbon">
            <a:avLst>
              <a:gd name="adj1" fmla="val 43666"/>
              <a:gd name="adj2" fmla="val 75000"/>
              <a:gd name="adj3" fmla="val 28134"/>
            </a:avLst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>
            <a:off x="7267334" y="1281336"/>
            <a:ext cx="0" cy="2079727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5355979" y="1208777"/>
            <a:ext cx="2058607" cy="219617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ja-JP" sz="900" b="1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♠新郎父　</a:t>
            </a:r>
            <a:r>
              <a:rPr lang="ja-JP" altLang="en-US" sz="900" b="1" u="sng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</a:t>
            </a:r>
            <a:r>
              <a:rPr lang="ja-JP" altLang="en-US" sz="900" u="sng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□□　□□</a:t>
            </a:r>
            <a:endParaRPr lang="ja-JP" altLang="ja-JP" sz="900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誕生</a:t>
            </a:r>
            <a:r>
              <a:rPr lang="ja-JP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日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r>
              <a:rPr lang="en-US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     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年</a:t>
            </a:r>
            <a:endParaRPr lang="en-US" altLang="ja-JP" sz="9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　　　　</a:t>
            </a:r>
            <a:r>
              <a:rPr lang="en-US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月</a:t>
            </a:r>
            <a:r>
              <a:rPr lang="en-US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日生</a:t>
            </a:r>
            <a:endParaRPr lang="ja-JP" altLang="ja-JP" sz="9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勤務先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9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趣味</a:t>
            </a:r>
            <a:r>
              <a:rPr lang="ja-JP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9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 </a:t>
            </a:r>
            <a:r>
              <a:rPr lang="ja-JP" altLang="ja-JP" sz="900" b="1" u="sng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♠</a:t>
            </a:r>
            <a:r>
              <a:rPr lang="ja-JP" altLang="ja-JP" sz="900" b="1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新郎母　</a:t>
            </a:r>
            <a:r>
              <a:rPr lang="ja-JP" altLang="en-US" sz="900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□□　□□ </a:t>
            </a:r>
            <a:endParaRPr lang="en-US" altLang="ja-JP" sz="900" u="sng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誕生</a:t>
            </a:r>
            <a:r>
              <a:rPr lang="ja-JP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日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r>
              <a:rPr lang="en-US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     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年</a:t>
            </a:r>
            <a:endParaRPr lang="en-US" altLang="ja-JP" sz="9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　</a:t>
            </a: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　</a:t>
            </a:r>
            <a:r>
              <a:rPr lang="ja-JP" altLang="en-US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　</a:t>
            </a: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</a:t>
            </a:r>
            <a:r>
              <a:rPr lang="en-US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月</a:t>
            </a:r>
            <a:r>
              <a:rPr lang="en-US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日生</a:t>
            </a:r>
            <a:endParaRPr lang="en-US" altLang="ja-JP" sz="9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　</a:t>
            </a: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勤務先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9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趣味</a:t>
            </a:r>
            <a:r>
              <a:rPr lang="ja-JP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9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 algn="ctr">
              <a:lnSpc>
                <a:spcPct val="150000"/>
              </a:lnSpc>
            </a:pPr>
            <a:endParaRPr kumimoji="1" lang="ja-JP" altLang="en-US" sz="900" b="1" dirty="0" smtClean="0">
              <a:solidFill>
                <a:schemeClr val="accent4">
                  <a:lumMod val="50000"/>
                </a:schemeClr>
              </a:solidFill>
              <a:latin typeface="Hiragino Mincho ProN W6" charset="-128"/>
              <a:ea typeface="Hiragino Mincho ProN W6" charset="-128"/>
              <a:cs typeface="Hiragino Mincho ProN W6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354101" y="1208776"/>
            <a:ext cx="2252667" cy="236146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ja-JP" sz="900" b="1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♡新婦父　</a:t>
            </a:r>
            <a:r>
              <a:rPr lang="ja-JP" altLang="en-US" sz="900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□□　□□</a:t>
            </a:r>
            <a:endParaRPr lang="ja-JP" altLang="ja-JP" sz="9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誕生</a:t>
            </a:r>
            <a:r>
              <a:rPr lang="ja-JP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日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r>
              <a:rPr lang="en-US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     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年</a:t>
            </a:r>
            <a:endParaRPr lang="en-US" altLang="ja-JP" sz="9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　</a:t>
            </a: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　　　</a:t>
            </a:r>
            <a:r>
              <a:rPr lang="en-US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月</a:t>
            </a:r>
            <a:r>
              <a:rPr lang="en-US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日生</a:t>
            </a:r>
            <a:endParaRPr lang="ja-JP" altLang="ja-JP" sz="9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勤務先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9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趣味</a:t>
            </a:r>
            <a:r>
              <a:rPr lang="ja-JP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9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900" b="1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♡新婦母　</a:t>
            </a:r>
            <a:r>
              <a:rPr lang="ja-JP" altLang="en-US" sz="900" u="sng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□□　□□</a:t>
            </a:r>
            <a:endParaRPr lang="ja-JP" altLang="ja-JP" sz="9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誕生</a:t>
            </a:r>
            <a:r>
              <a:rPr lang="ja-JP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日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r>
              <a:rPr lang="en-US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      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年</a:t>
            </a:r>
            <a:endParaRPr lang="en-US" altLang="ja-JP" sz="900" b="1" dirty="0" smtClean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　</a:t>
            </a: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　　　</a:t>
            </a:r>
            <a:r>
              <a:rPr lang="en-US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月</a:t>
            </a:r>
            <a:r>
              <a:rPr lang="en-US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en-US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 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日生</a:t>
            </a:r>
            <a:endParaRPr lang="ja-JP" altLang="ja-JP" sz="9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勤務先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endParaRPr lang="ja-JP" altLang="ja-JP" sz="900" b="1" dirty="0">
              <a:latin typeface="Hiragino Mincho ProN W6" charset="-128"/>
              <a:ea typeface="Hiragino Mincho ProN W6" charset="-128"/>
              <a:cs typeface="Hiragino Mincho ProN W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趣味</a:t>
            </a:r>
            <a:r>
              <a:rPr lang="ja-JP" altLang="ja-JP" sz="900" b="1" dirty="0">
                <a:latin typeface="Hiragino Mincho ProN W6" charset="-128"/>
                <a:ea typeface="Hiragino Mincho ProN W6" charset="-128"/>
                <a:cs typeface="Hiragino Mincho ProN W6" charset="-128"/>
              </a:rPr>
              <a:t>　</a:t>
            </a:r>
            <a:r>
              <a:rPr lang="ja-JP" altLang="ja-JP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：</a:t>
            </a:r>
            <a:r>
              <a:rPr lang="ja-JP" altLang="en-US" sz="900" b="1" dirty="0" smtClean="0">
                <a:latin typeface="Hiragino Mincho ProN W6" charset="-128"/>
                <a:ea typeface="Hiragino Mincho ProN W6" charset="-128"/>
                <a:cs typeface="Hiragino Mincho ProN W6" charset="-128"/>
              </a:rPr>
              <a:t>　</a:t>
            </a:r>
            <a:endParaRPr kumimoji="1" lang="ja-JP" altLang="en-US" sz="900" b="1" dirty="0" smtClean="0">
              <a:solidFill>
                <a:schemeClr val="accent4">
                  <a:lumMod val="50000"/>
                </a:schemeClr>
              </a:solidFill>
              <a:latin typeface="Hiragino Mincho ProN W6" charset="-128"/>
              <a:ea typeface="Hiragino Mincho ProN W6" charset="-128"/>
              <a:cs typeface="Hiragino Mincho ProN W6" charset="-128"/>
            </a:endParaRPr>
          </a:p>
        </p:txBody>
      </p:sp>
      <p:grpSp>
        <p:nvGrpSpPr>
          <p:cNvPr id="17" name="図形グループ 16"/>
          <p:cNvGrpSpPr/>
          <p:nvPr/>
        </p:nvGrpSpPr>
        <p:grpSpPr>
          <a:xfrm>
            <a:off x="5165257" y="3570243"/>
            <a:ext cx="4290923" cy="3295708"/>
            <a:chOff x="7328553" y="57951"/>
            <a:chExt cx="4290923" cy="3295708"/>
          </a:xfrm>
        </p:grpSpPr>
        <p:sp>
          <p:nvSpPr>
            <p:cNvPr id="20" name="タイトル 1"/>
            <p:cNvSpPr txBox="1">
              <a:spLocks/>
            </p:cNvSpPr>
            <p:nvPr/>
          </p:nvSpPr>
          <p:spPr>
            <a:xfrm>
              <a:off x="8231573" y="502337"/>
              <a:ext cx="2444748" cy="399256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altLang="ja-JP" sz="3200" dirty="0" smtClean="0">
                  <a:solidFill>
                    <a:schemeClr val="accent4">
                      <a:lumMod val="50000"/>
                    </a:schemeClr>
                  </a:solidFill>
                  <a:latin typeface="Snell Roundhand" charset="0"/>
                  <a:ea typeface="Snell Roundhand" charset="0"/>
                  <a:cs typeface="Snell Roundhand" charset="0"/>
                </a:rPr>
                <a:t>New Address</a:t>
              </a:r>
              <a:endParaRPr lang="ja-JP" altLang="en-US" sz="3200" dirty="0">
                <a:solidFill>
                  <a:schemeClr val="accent4">
                    <a:lumMod val="5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endParaRPr>
            </a:p>
          </p:txBody>
        </p:sp>
        <p:sp>
          <p:nvSpPr>
            <p:cNvPr id="25" name="下カーブ リボン 24"/>
            <p:cNvSpPr/>
            <p:nvPr/>
          </p:nvSpPr>
          <p:spPr>
            <a:xfrm>
              <a:off x="7328553" y="57951"/>
              <a:ext cx="4250789" cy="888772"/>
            </a:xfrm>
            <a:prstGeom prst="ellipseRibbon">
              <a:avLst>
                <a:gd name="adj1" fmla="val 43666"/>
                <a:gd name="adj2" fmla="val 75000"/>
                <a:gd name="adj3" fmla="val 28134"/>
              </a:avLst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 rot="650530">
              <a:off x="9903893" y="1405446"/>
              <a:ext cx="1715583" cy="400110"/>
            </a:xfrm>
            <a:prstGeom prst="rect">
              <a:avLst/>
            </a:prstGeom>
            <a:noFill/>
            <a:ln w="15875"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MaruGothicMPRO" charset="-128"/>
                  <a:ea typeface="HGMaruGothicMPRO" charset="-128"/>
                  <a:cs typeface="HGMaruGothicMPRO" charset="-128"/>
                </a:rPr>
                <a:t>コメントなど</a:t>
              </a:r>
              <a:endParaRPr lang="en-US" altLang="ja-JP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MaruGothicMPRO" charset="-128"/>
                <a:ea typeface="HGMaruGothicMPRO" charset="-128"/>
                <a:cs typeface="HGMaruGothicMPRO" charset="-128"/>
              </a:endParaRPr>
            </a:p>
            <a:p>
              <a:pPr algn="ctr"/>
              <a:endParaRPr lang="en-US" altLang="ja-JP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MaruGothicMPRO" charset="-128"/>
                <a:ea typeface="HGMaruGothicMPRO" charset="-128"/>
                <a:cs typeface="HGMaruGothicMPRO" charset="-128"/>
              </a:endParaRPr>
            </a:p>
          </p:txBody>
        </p:sp>
        <p:sp>
          <p:nvSpPr>
            <p:cNvPr id="45" name="タイトル 1"/>
            <p:cNvSpPr txBox="1">
              <a:spLocks/>
            </p:cNvSpPr>
            <p:nvPr/>
          </p:nvSpPr>
          <p:spPr>
            <a:xfrm>
              <a:off x="7599609" y="1227864"/>
              <a:ext cx="2540000" cy="2125795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ja-JP" altLang="en-US" sz="12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住所　</a:t>
              </a:r>
              <a:endParaRPr lang="en-US" altLang="ja-JP" sz="1200" b="1" dirty="0">
                <a:latin typeface="Hiragino Mincho ProN W6" charset="-128"/>
                <a:ea typeface="Hiragino Mincho ProN W6" charset="-128"/>
                <a:cs typeface="Hiragino Mincho ProN W6" charset="-128"/>
              </a:endParaRPr>
            </a:p>
            <a:p>
              <a:pPr>
                <a:lnSpc>
                  <a:spcPct val="120000"/>
                </a:lnSpc>
              </a:pPr>
              <a:endParaRPr lang="ja-JP" altLang="ja-JP" sz="1200" b="1" dirty="0" smtClean="0">
                <a:latin typeface="Hiragino Mincho ProN W6" charset="-128"/>
                <a:ea typeface="Hiragino Mincho ProN W6" charset="-128"/>
                <a:cs typeface="Hiragino Mincho ProN W6" charset="-128"/>
              </a:endParaRPr>
            </a:p>
            <a:p>
              <a:pPr>
                <a:lnSpc>
                  <a:spcPct val="120000"/>
                </a:lnSpc>
              </a:pPr>
              <a:r>
                <a:rPr lang="en-US" altLang="ja-JP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	    </a:t>
              </a:r>
            </a:p>
            <a:p>
              <a:pPr algn="ctr">
                <a:lnSpc>
                  <a:spcPct val="120000"/>
                </a:lnSpc>
              </a:pPr>
              <a:r>
                <a:rPr lang="ja-JP" altLang="en-US" sz="1000" b="1" u="sng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新郎</a:t>
              </a:r>
              <a:r>
                <a:rPr lang="ja-JP" altLang="en-US" sz="1000" b="1" u="sng" dirty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名前</a:t>
              </a:r>
              <a:endParaRPr lang="en-US" altLang="ja-JP" sz="1000" b="1" dirty="0">
                <a:latin typeface="Hiragino Mincho ProN W6" charset="-128"/>
                <a:ea typeface="Hiragino Mincho ProN W6" charset="-128"/>
                <a:cs typeface="Hiragino Mincho ProN W6" charset="-128"/>
              </a:endParaRPr>
            </a:p>
            <a:p>
              <a:pPr>
                <a:lnSpc>
                  <a:spcPct val="120000"/>
                </a:lnSpc>
              </a:pPr>
              <a:r>
                <a:rPr lang="ja-JP" altLang="en-US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　　</a:t>
              </a:r>
              <a:r>
                <a:rPr lang="ja-JP" altLang="en-US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  電話</a:t>
              </a:r>
              <a:r>
                <a:rPr lang="ja-JP" altLang="en-US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　</a:t>
              </a:r>
              <a:r>
                <a:rPr lang="ja-JP" altLang="ja-JP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 </a:t>
              </a:r>
              <a:endParaRPr lang="en-US" altLang="ja-JP" sz="1000" b="1" dirty="0" smtClean="0">
                <a:latin typeface="Hiragino Mincho ProN W6" charset="-128"/>
                <a:ea typeface="Hiragino Mincho ProN W6" charset="-128"/>
                <a:cs typeface="Hiragino Mincho ProN W6" charset="-128"/>
              </a:endParaRPr>
            </a:p>
            <a:p>
              <a:pPr>
                <a:lnSpc>
                  <a:spcPct val="120000"/>
                </a:lnSpc>
              </a:pPr>
              <a:r>
                <a:rPr lang="en-US" altLang="ja-JP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      </a:t>
              </a:r>
              <a:r>
                <a:rPr lang="en-US" altLang="ja-JP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LINE </a:t>
              </a:r>
              <a:r>
                <a:rPr lang="en-US" altLang="ja-JP" sz="1000" b="1" dirty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ID: </a:t>
              </a:r>
              <a:endParaRPr lang="en-US" altLang="ja-JP" sz="1000" b="1" u="sng" dirty="0">
                <a:latin typeface="Hiragino Mincho ProN W6" charset="-128"/>
                <a:ea typeface="Hiragino Mincho ProN W6" charset="-128"/>
                <a:cs typeface="Hiragino Mincho ProN W6" charset="-128"/>
              </a:endParaRPr>
            </a:p>
            <a:p>
              <a:pPr algn="ctr">
                <a:lnSpc>
                  <a:spcPct val="120000"/>
                </a:lnSpc>
              </a:pPr>
              <a:r>
                <a:rPr lang="ja-JP" altLang="en-US" sz="1000" b="1" u="sng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新婦名前</a:t>
              </a:r>
              <a:endParaRPr lang="en-US" altLang="ja-JP" sz="1000" b="1" u="sng" dirty="0" smtClean="0">
                <a:latin typeface="Hiragino Mincho ProN W6" charset="-128"/>
                <a:ea typeface="Hiragino Mincho ProN W6" charset="-128"/>
                <a:cs typeface="Hiragino Mincho ProN W6" charset="-128"/>
              </a:endParaRPr>
            </a:p>
            <a:p>
              <a:pPr>
                <a:lnSpc>
                  <a:spcPct val="120000"/>
                </a:lnSpc>
              </a:pPr>
              <a:r>
                <a:rPr lang="ja-JP" altLang="ja-JP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 </a:t>
              </a:r>
              <a:r>
                <a:rPr lang="ja-JP" altLang="en-US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      電話　</a:t>
              </a:r>
              <a:r>
                <a:rPr lang="ja-JP" altLang="ja-JP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 </a:t>
              </a:r>
              <a:endParaRPr lang="en-US" altLang="ja-JP" sz="1000" b="1" dirty="0" smtClean="0">
                <a:latin typeface="Hiragino Mincho ProN W6" charset="-128"/>
                <a:ea typeface="Hiragino Mincho ProN W6" charset="-128"/>
                <a:cs typeface="Hiragino Mincho ProN W6" charset="-128"/>
              </a:endParaRPr>
            </a:p>
            <a:p>
              <a:pPr>
                <a:lnSpc>
                  <a:spcPct val="120000"/>
                </a:lnSpc>
              </a:pPr>
              <a:r>
                <a:rPr lang="ja-JP" altLang="en-US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　　</a:t>
              </a:r>
              <a:r>
                <a:rPr lang="ja-JP" altLang="en-US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　</a:t>
              </a:r>
              <a:r>
                <a:rPr lang="en-US" altLang="ja-JP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LINE </a:t>
              </a:r>
              <a:r>
                <a:rPr lang="en-US" altLang="ja-JP" sz="1000" b="1" dirty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ID: </a:t>
              </a:r>
              <a:r>
                <a:rPr lang="ja-JP" altLang="en-US" sz="1000" b="1" dirty="0" smtClean="0">
                  <a:latin typeface="Hiragino Mincho ProN W6" charset="-128"/>
                  <a:ea typeface="Hiragino Mincho ProN W6" charset="-128"/>
                  <a:cs typeface="Hiragino Mincho ProN W6" charset="-128"/>
                </a:rPr>
                <a:t> </a:t>
              </a:r>
              <a:endParaRPr lang="ja-JP" altLang="ja-JP" sz="1000" b="1" dirty="0">
                <a:latin typeface="Hiragino Mincho ProN W6" charset="-128"/>
                <a:ea typeface="Hiragino Mincho ProN W6" charset="-128"/>
                <a:cs typeface="Hiragino Mincho ProN W6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7880203" y="5475631"/>
            <a:ext cx="914400" cy="9144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ja-JP" altLang="en-US" sz="1000" dirty="0">
                <a:latin typeface="Snell Roundhand" charset="0"/>
                <a:ea typeface="Snell Roundhand" charset="0"/>
                <a:cs typeface="Snell Roundhand" charset="0"/>
              </a:rPr>
              <a:t>新郎</a:t>
            </a:r>
            <a:r>
              <a:rPr lang="ja-JP" altLang="en-US" sz="1000" dirty="0" smtClean="0">
                <a:latin typeface="Snell Roundhand" charset="0"/>
                <a:ea typeface="Snell Roundhand" charset="0"/>
                <a:cs typeface="Snell Roundhand" charset="0"/>
              </a:rPr>
              <a:t>新婦の</a:t>
            </a:r>
            <a:endParaRPr lang="en-US" altLang="ja-JP" sz="1000" dirty="0" smtClean="0">
              <a:latin typeface="Snell Roundhand" charset="0"/>
              <a:ea typeface="Snell Roundhand" charset="0"/>
              <a:cs typeface="Snell Roundhand" charset="0"/>
            </a:endParaRPr>
          </a:p>
          <a:p>
            <a:pPr algn="ctr"/>
            <a:r>
              <a:rPr kumimoji="1" lang="ja-JP" altLang="en-US" sz="1000" dirty="0" smtClean="0">
                <a:latin typeface="Snell Roundhand" charset="0"/>
                <a:ea typeface="Snell Roundhand" charset="0"/>
                <a:cs typeface="Snell Roundhand" charset="0"/>
              </a:rPr>
              <a:t>写真など</a:t>
            </a:r>
            <a:endParaRPr kumimoji="1" lang="ja-JP" altLang="en-US" sz="1000" dirty="0" smtClean="0"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241698" y="3404947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ja-JP" altLang="en-US" sz="1000" dirty="0">
                <a:latin typeface="Snell Roundhand" charset="0"/>
                <a:ea typeface="Snell Roundhand" charset="0"/>
                <a:cs typeface="Snell Roundhand" charset="0"/>
              </a:rPr>
              <a:t>新郎</a:t>
            </a:r>
            <a:r>
              <a:rPr lang="ja-JP" altLang="en-US" sz="1000" dirty="0" smtClean="0">
                <a:latin typeface="Snell Roundhand" charset="0"/>
                <a:ea typeface="Snell Roundhand" charset="0"/>
                <a:cs typeface="Snell Roundhand" charset="0"/>
              </a:rPr>
              <a:t>新婦の</a:t>
            </a:r>
            <a:endParaRPr lang="en-US" altLang="ja-JP" sz="1000" dirty="0" smtClean="0">
              <a:latin typeface="Snell Roundhand" charset="0"/>
              <a:ea typeface="Snell Roundhand" charset="0"/>
              <a:cs typeface="Snell Roundhand" charset="0"/>
            </a:endParaRPr>
          </a:p>
          <a:p>
            <a:pPr algn="ctr"/>
            <a:r>
              <a:rPr kumimoji="1" lang="ja-JP" altLang="en-US" sz="1000" dirty="0" smtClean="0">
                <a:latin typeface="Snell Roundhand" charset="0"/>
                <a:ea typeface="Snell Roundhand" charset="0"/>
                <a:cs typeface="Snell Roundhand" charset="0"/>
              </a:rPr>
              <a:t>写真など</a:t>
            </a:r>
            <a:endParaRPr kumimoji="1" lang="ja-JP" altLang="en-US" sz="1000" dirty="0" smtClean="0">
              <a:latin typeface="Snell Roundhand" charset="0"/>
              <a:ea typeface="Snell Roundhand" charset="0"/>
              <a:cs typeface="Snell Round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rmAutofit/>
      </a:bodyPr>
      <a:lstStyle>
        <a:defPPr algn="ctr">
          <a:defRPr sz="3200" smtClean="0">
            <a:solidFill>
              <a:schemeClr val="accent4">
                <a:lumMod val="50000"/>
              </a:schemeClr>
            </a:solidFill>
            <a:latin typeface="Snell Roundhand" charset="0"/>
            <a:ea typeface="Snell Roundhand" charset="0"/>
            <a:cs typeface="Snell Roundhand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194</Words>
  <Application>Microsoft Office PowerPoint</Application>
  <PresentationFormat>A4 210 x 297 mm</PresentationFormat>
  <Paragraphs>113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池田 ゆき</dc:creator>
  <cp:lastModifiedBy>青山　典子</cp:lastModifiedBy>
  <cp:revision>38</cp:revision>
  <cp:lastPrinted>2019-01-23T03:32:51Z</cp:lastPrinted>
  <dcterms:created xsi:type="dcterms:W3CDTF">2019-01-22T06:56:43Z</dcterms:created>
  <dcterms:modified xsi:type="dcterms:W3CDTF">2019-02-07T08:32:19Z</dcterms:modified>
</cp:coreProperties>
</file>